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Roboto" charset="1" panose="02000000000000000000"/>
      <p:regular r:id="rId12"/>
    </p:embeddedFont>
    <p:embeddedFont>
      <p:font typeface="Roboto Bold" charset="1" panose="02000000000000000000"/>
      <p:regular r:id="rId13"/>
    </p:embeddedFont>
    <p:embeddedFont>
      <p:font typeface="Arimo" charset="1" panose="020B0604020202020204"/>
      <p:regular r:id="rId14"/>
    </p:embeddedFont>
    <p:embeddedFont>
      <p:font typeface="League Spartan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presProps" Target="presProps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.png" Type="http://schemas.openxmlformats.org/officeDocument/2006/relationships/image"/><Relationship Id="rId4" Target="../media/image1.jpeg" Type="http://schemas.openxmlformats.org/officeDocument/2006/relationships/image"/><Relationship Id="rId5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1359990"/>
          </a:xfrm>
          <a:custGeom>
            <a:avLst/>
            <a:gdLst/>
            <a:ahLst/>
            <a:cxnLst/>
            <a:rect r="r" b="b" t="t" l="l"/>
            <a:pathLst>
              <a:path h="11359990" w="18288000">
                <a:moveTo>
                  <a:pt x="0" y="0"/>
                </a:moveTo>
                <a:lnTo>
                  <a:pt x="18288000" y="0"/>
                </a:lnTo>
                <a:lnTo>
                  <a:pt x="18288000" y="11359990"/>
                </a:lnTo>
                <a:lnTo>
                  <a:pt x="0" y="11359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25" t="-15289" r="-56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1700" y="578047"/>
            <a:ext cx="3376051" cy="1333540"/>
          </a:xfrm>
          <a:custGeom>
            <a:avLst/>
            <a:gdLst/>
            <a:ahLst/>
            <a:cxnLst/>
            <a:rect r="r" b="b" t="t" l="l"/>
            <a:pathLst>
              <a:path h="1333540" w="3376051">
                <a:moveTo>
                  <a:pt x="0" y="0"/>
                </a:moveTo>
                <a:lnTo>
                  <a:pt x="3376050" y="0"/>
                </a:lnTo>
                <a:lnTo>
                  <a:pt x="3376050" y="1333540"/>
                </a:lnTo>
                <a:lnTo>
                  <a:pt x="0" y="1333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209489" y="1565676"/>
            <a:ext cx="12761910" cy="4121033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0" y="2110119"/>
            <a:ext cx="5821721" cy="1516073"/>
          </a:xfrm>
          <a:custGeom>
            <a:avLst/>
            <a:gdLst/>
            <a:ahLst/>
            <a:cxnLst/>
            <a:rect r="r" b="b" t="t" l="l"/>
            <a:pathLst>
              <a:path h="1516073" w="5821721">
                <a:moveTo>
                  <a:pt x="0" y="0"/>
                </a:moveTo>
                <a:lnTo>
                  <a:pt x="5821721" y="0"/>
                </a:lnTo>
                <a:lnTo>
                  <a:pt x="5821721" y="1516073"/>
                </a:lnTo>
                <a:lnTo>
                  <a:pt x="0" y="1516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402507" y="1588090"/>
            <a:ext cx="12544445" cy="6129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3508" spc="326">
                <a:solidFill>
                  <a:srgbClr val="00275B"/>
                </a:solidFill>
                <a:latin typeface="Roboto"/>
                <a:ea typeface="Roboto"/>
                <a:cs typeface="Roboto"/>
                <a:sym typeface="Roboto"/>
              </a:rPr>
              <a:t>September 11-14, 2025 </a:t>
            </a:r>
            <a:r>
              <a:rPr lang="en-US" sz="3508" spc="32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US" sz="3508" spc="326">
                <a:solidFill>
                  <a:srgbClr val="00275B"/>
                </a:solidFill>
                <a:latin typeface="Roboto"/>
                <a:ea typeface="Roboto"/>
                <a:cs typeface="Roboto"/>
                <a:sym typeface="Roboto"/>
              </a:rPr>
              <a:t> Dallas, TX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402507" y="577322"/>
            <a:ext cx="12544445" cy="102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64"/>
              </a:lnSpc>
            </a:pPr>
            <a:r>
              <a:rPr lang="en-US" b="true" sz="5903" spc="1334">
                <a:solidFill>
                  <a:srgbClr val="00275B"/>
                </a:solidFill>
                <a:latin typeface="Roboto Bold"/>
                <a:ea typeface="Roboto Bold"/>
                <a:cs typeface="Roboto Bold"/>
                <a:sym typeface="Roboto Bold"/>
              </a:rPr>
              <a:t>ANNUAL MEETING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156961" y="5457909"/>
            <a:ext cx="10750944" cy="4450007"/>
            <a:chOff x="0" y="0"/>
            <a:chExt cx="3264438" cy="13512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264438" cy="1351209"/>
            </a:xfrm>
            <a:custGeom>
              <a:avLst/>
              <a:gdLst/>
              <a:ahLst/>
              <a:cxnLst/>
              <a:rect r="r" b="b" t="t" l="l"/>
              <a:pathLst>
                <a:path h="1351209" w="3264438">
                  <a:moveTo>
                    <a:pt x="0" y="0"/>
                  </a:moveTo>
                  <a:lnTo>
                    <a:pt x="3264438" y="0"/>
                  </a:lnTo>
                  <a:lnTo>
                    <a:pt x="3264438" y="1351209"/>
                  </a:lnTo>
                  <a:lnTo>
                    <a:pt x="0" y="13512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3264438" cy="13988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962269"/>
            <a:ext cx="18288000" cy="1324731"/>
          </a:xfrm>
          <a:custGeom>
            <a:avLst/>
            <a:gdLst/>
            <a:ahLst/>
            <a:cxnLst/>
            <a:rect r="r" b="b" t="t" l="l"/>
            <a:pathLst>
              <a:path h="1324731" w="18288000">
                <a:moveTo>
                  <a:pt x="0" y="0"/>
                </a:moveTo>
                <a:lnTo>
                  <a:pt x="18288000" y="0"/>
                </a:lnTo>
                <a:lnTo>
                  <a:pt x="18288000" y="1324731"/>
                </a:lnTo>
                <a:lnTo>
                  <a:pt x="0" y="132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510" t="-274508" r="-34510" b="-1183004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290901" y="8658125"/>
            <a:ext cx="6222097" cy="20092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50541" y="2598628"/>
            <a:ext cx="14786917" cy="114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b="true" sz="8165" spc="816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HEADER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56967" y="5329156"/>
            <a:ext cx="13774065" cy="524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3812" spc="38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0" y="8962269"/>
            <a:ext cx="18288000" cy="1324731"/>
          </a:xfrm>
          <a:custGeom>
            <a:avLst/>
            <a:gdLst/>
            <a:ahLst/>
            <a:cxnLst/>
            <a:rect r="r" b="b" t="t" l="l"/>
            <a:pathLst>
              <a:path h="1324731" w="18288000">
                <a:moveTo>
                  <a:pt x="0" y="0"/>
                </a:moveTo>
                <a:lnTo>
                  <a:pt x="18288000" y="0"/>
                </a:lnTo>
                <a:lnTo>
                  <a:pt x="18288000" y="1324731"/>
                </a:lnTo>
                <a:lnTo>
                  <a:pt x="0" y="1324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510" t="-274508" r="-34510" b="-118300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33877" y="-554823"/>
            <a:ext cx="19639468" cy="5698323"/>
            <a:chOff x="0" y="0"/>
            <a:chExt cx="5172535" cy="15007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72535" cy="1500793"/>
            </a:xfrm>
            <a:custGeom>
              <a:avLst/>
              <a:gdLst/>
              <a:ahLst/>
              <a:cxnLst/>
              <a:rect r="r" b="b" t="t" l="l"/>
              <a:pathLst>
                <a:path h="1500793" w="5172535">
                  <a:moveTo>
                    <a:pt x="0" y="0"/>
                  </a:moveTo>
                  <a:lnTo>
                    <a:pt x="5172535" y="0"/>
                  </a:lnTo>
                  <a:lnTo>
                    <a:pt x="5172535" y="1500793"/>
                  </a:lnTo>
                  <a:lnTo>
                    <a:pt x="0" y="1500793"/>
                  </a:lnTo>
                  <a:close/>
                </a:path>
              </a:pathLst>
            </a:custGeom>
            <a:solidFill>
              <a:srgbClr val="8CC63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5172535" cy="15484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5143500"/>
            <a:ext cx="18288000" cy="5143500"/>
          </a:xfrm>
          <a:custGeom>
            <a:avLst/>
            <a:gdLst/>
            <a:ahLst/>
            <a:cxnLst/>
            <a:rect r="r" b="b" t="t" l="l"/>
            <a:pathLst>
              <a:path h="5143500" w="182880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8212" r="0" b="-3912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30174" y="1028700"/>
            <a:ext cx="7956676" cy="8229600"/>
            <a:chOff x="0" y="0"/>
            <a:chExt cx="2095586" cy="21674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95585" cy="2167467"/>
            </a:xfrm>
            <a:custGeom>
              <a:avLst/>
              <a:gdLst/>
              <a:ahLst/>
              <a:cxnLst/>
              <a:rect r="r" b="b" t="t" l="l"/>
              <a:pathLst>
                <a:path h="2167467" w="2095585">
                  <a:moveTo>
                    <a:pt x="0" y="0"/>
                  </a:moveTo>
                  <a:lnTo>
                    <a:pt x="2095585" y="0"/>
                  </a:lnTo>
                  <a:lnTo>
                    <a:pt x="209558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29ABE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09558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928189" y="2399113"/>
            <a:ext cx="6988865" cy="1135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sz="8165" spc="81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VISION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444283" y="1028700"/>
            <a:ext cx="7956676" cy="8229600"/>
            <a:chOff x="0" y="0"/>
            <a:chExt cx="2095586" cy="2167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95585" cy="2167467"/>
            </a:xfrm>
            <a:custGeom>
              <a:avLst/>
              <a:gdLst/>
              <a:ahLst/>
              <a:cxnLst/>
              <a:rect r="r" b="b" t="t" l="l"/>
              <a:pathLst>
                <a:path h="2167467" w="2095585">
                  <a:moveTo>
                    <a:pt x="0" y="0"/>
                  </a:moveTo>
                  <a:lnTo>
                    <a:pt x="2095585" y="0"/>
                  </a:lnTo>
                  <a:lnTo>
                    <a:pt x="209558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29ABE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095586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Arimo"/>
                  <a:ea typeface="Arimo"/>
                  <a:cs typeface="Arimo"/>
                  <a:sym typeface="Arimo"/>
                </a:rPr>
                <a:t> 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614080" y="1769309"/>
            <a:ext cx="6988865" cy="114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b="true" sz="8165" spc="816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HEADER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75080" y="1769309"/>
            <a:ext cx="6988865" cy="114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b="true" sz="8165" spc="816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HEADER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28189" y="3136888"/>
            <a:ext cx="6988865" cy="498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 here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14080" y="3136888"/>
            <a:ext cx="6988865" cy="498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Content here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49770" y="1028700"/>
            <a:ext cx="8709530" cy="2438839"/>
            <a:chOff x="0" y="0"/>
            <a:chExt cx="2644579" cy="7405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44579" cy="740534"/>
            </a:xfrm>
            <a:custGeom>
              <a:avLst/>
              <a:gdLst/>
              <a:ahLst/>
              <a:cxnLst/>
              <a:rect r="r" b="b" t="t" l="l"/>
              <a:pathLst>
                <a:path h="740534" w="2644579">
                  <a:moveTo>
                    <a:pt x="0" y="0"/>
                  </a:moveTo>
                  <a:lnTo>
                    <a:pt x="2644579" y="0"/>
                  </a:lnTo>
                  <a:lnTo>
                    <a:pt x="2644579" y="740534"/>
                  </a:lnTo>
                  <a:lnTo>
                    <a:pt x="0" y="7405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44579" cy="788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8030375" cy="11359990"/>
          </a:xfrm>
          <a:custGeom>
            <a:avLst/>
            <a:gdLst/>
            <a:ahLst/>
            <a:cxnLst/>
            <a:rect r="r" b="b" t="t" l="l"/>
            <a:pathLst>
              <a:path h="11359990" w="8030375">
                <a:moveTo>
                  <a:pt x="0" y="0"/>
                </a:moveTo>
                <a:lnTo>
                  <a:pt x="8030375" y="0"/>
                </a:lnTo>
                <a:lnTo>
                  <a:pt x="8030375" y="11359990"/>
                </a:lnTo>
                <a:lnTo>
                  <a:pt x="0" y="11359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799" t="-15289" r="-90532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0"/>
            <a:ext cx="8030375" cy="10643673"/>
            <a:chOff x="0" y="0"/>
            <a:chExt cx="2114996" cy="280327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14996" cy="2803272"/>
            </a:xfrm>
            <a:custGeom>
              <a:avLst/>
              <a:gdLst/>
              <a:ahLst/>
              <a:cxnLst/>
              <a:rect r="r" b="b" t="t" l="l"/>
              <a:pathLst>
                <a:path h="2803272" w="2114996">
                  <a:moveTo>
                    <a:pt x="0" y="0"/>
                  </a:moveTo>
                  <a:lnTo>
                    <a:pt x="2114996" y="0"/>
                  </a:lnTo>
                  <a:lnTo>
                    <a:pt x="2114996" y="2803272"/>
                  </a:lnTo>
                  <a:lnTo>
                    <a:pt x="0" y="2803272"/>
                  </a:lnTo>
                  <a:close/>
                </a:path>
              </a:pathLst>
            </a:custGeom>
            <a:solidFill>
              <a:srgbClr val="29ABE2">
                <a:alpha val="63922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2114996" cy="28508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0" y="4618471"/>
            <a:ext cx="8030375" cy="1145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55"/>
              </a:lnSpc>
            </a:pPr>
            <a:r>
              <a:rPr lang="en-US" b="true" sz="8165" spc="816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HEADER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549770" y="4112980"/>
            <a:ext cx="8709530" cy="2438839"/>
            <a:chOff x="0" y="0"/>
            <a:chExt cx="2644579" cy="74053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44579" cy="740534"/>
            </a:xfrm>
            <a:custGeom>
              <a:avLst/>
              <a:gdLst/>
              <a:ahLst/>
              <a:cxnLst/>
              <a:rect r="r" b="b" t="t" l="l"/>
              <a:pathLst>
                <a:path h="740534" w="2644579">
                  <a:moveTo>
                    <a:pt x="0" y="0"/>
                  </a:moveTo>
                  <a:lnTo>
                    <a:pt x="2644579" y="0"/>
                  </a:lnTo>
                  <a:lnTo>
                    <a:pt x="2644579" y="740534"/>
                  </a:lnTo>
                  <a:lnTo>
                    <a:pt x="0" y="7405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644579" cy="788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8549770" y="7197260"/>
            <a:ext cx="8709530" cy="2438839"/>
            <a:chOff x="0" y="0"/>
            <a:chExt cx="2644579" cy="74053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644579" cy="740534"/>
            </a:xfrm>
            <a:custGeom>
              <a:avLst/>
              <a:gdLst/>
              <a:ahLst/>
              <a:cxnLst/>
              <a:rect r="r" b="b" t="t" l="l"/>
              <a:pathLst>
                <a:path h="740534" w="2644579">
                  <a:moveTo>
                    <a:pt x="0" y="0"/>
                  </a:moveTo>
                  <a:lnTo>
                    <a:pt x="2644579" y="0"/>
                  </a:lnTo>
                  <a:lnTo>
                    <a:pt x="2644579" y="740534"/>
                  </a:lnTo>
                  <a:lnTo>
                    <a:pt x="0" y="7405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2644579" cy="788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78025" y="516170"/>
            <a:ext cx="1731950" cy="1731950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3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78025" y="3600450"/>
            <a:ext cx="1731950" cy="173195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3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8278025" y="6684730"/>
            <a:ext cx="1731950" cy="1731950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C63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0208152" y="1324995"/>
            <a:ext cx="6522677" cy="367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194A8D"/>
                </a:solidFill>
                <a:latin typeface="Roboto"/>
                <a:ea typeface="Roboto"/>
                <a:cs typeface="Roboto"/>
                <a:sym typeface="Roboto"/>
              </a:rPr>
              <a:t>Content here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08152" y="4406037"/>
            <a:ext cx="6522677" cy="367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194A8D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040">
                <a:solidFill>
                  <a:srgbClr val="194A8D"/>
                </a:solidFill>
                <a:latin typeface="Roboto"/>
                <a:ea typeface="Roboto"/>
                <a:cs typeface="Roboto"/>
                <a:sym typeface="Roboto"/>
              </a:rPr>
              <a:t>ontent here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208152" y="7487079"/>
            <a:ext cx="6522677" cy="3672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6"/>
              </a:lnSpc>
              <a:spcBef>
                <a:spcPct val="0"/>
              </a:spcBef>
            </a:pPr>
            <a:r>
              <a:rPr lang="en-US" sz="2040">
                <a:solidFill>
                  <a:srgbClr val="194A8D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040">
                <a:solidFill>
                  <a:srgbClr val="194A8D"/>
                </a:solidFill>
                <a:latin typeface="Roboto"/>
                <a:ea typeface="Roboto"/>
                <a:cs typeface="Roboto"/>
                <a:sym typeface="Roboto"/>
              </a:rPr>
              <a:t>ontent here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278025" y="1134982"/>
            <a:ext cx="1679599" cy="75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3"/>
              </a:lnSpc>
            </a:pPr>
            <a:r>
              <a:rPr lang="en-US" b="true" sz="5314" spc="53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304200" y="4207485"/>
            <a:ext cx="1679599" cy="75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3"/>
              </a:lnSpc>
            </a:pPr>
            <a:r>
              <a:rPr lang="en-US" b="true" sz="5314" spc="53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278025" y="7322599"/>
            <a:ext cx="1679599" cy="751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3"/>
              </a:lnSpc>
            </a:pPr>
            <a:r>
              <a:rPr lang="en-US" b="true" sz="5314" spc="53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03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27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77962" y="4214015"/>
            <a:ext cx="12097407" cy="172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84"/>
              </a:lnSpc>
            </a:pPr>
            <a:r>
              <a:rPr lang="en-US" b="true" sz="12438" spc="1243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4286174" y="830527"/>
            <a:ext cx="3376051" cy="1333540"/>
          </a:xfrm>
          <a:custGeom>
            <a:avLst/>
            <a:gdLst/>
            <a:ahLst/>
            <a:cxnLst/>
            <a:rect r="r" b="b" t="t" l="l"/>
            <a:pathLst>
              <a:path h="1333540" w="3376051">
                <a:moveTo>
                  <a:pt x="0" y="0"/>
                </a:moveTo>
                <a:lnTo>
                  <a:pt x="3376051" y="0"/>
                </a:lnTo>
                <a:lnTo>
                  <a:pt x="3376051" y="1333540"/>
                </a:lnTo>
                <a:lnTo>
                  <a:pt x="0" y="1333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176991" y="647994"/>
            <a:ext cx="6066122" cy="1579719"/>
          </a:xfrm>
          <a:custGeom>
            <a:avLst/>
            <a:gdLst/>
            <a:ahLst/>
            <a:cxnLst/>
            <a:rect r="r" b="b" t="t" l="l"/>
            <a:pathLst>
              <a:path h="1579719" w="6066122">
                <a:moveTo>
                  <a:pt x="0" y="0"/>
                </a:moveTo>
                <a:lnTo>
                  <a:pt x="6066122" y="0"/>
                </a:lnTo>
                <a:lnTo>
                  <a:pt x="6066122" y="1579719"/>
                </a:lnTo>
                <a:lnTo>
                  <a:pt x="0" y="157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962269"/>
            <a:ext cx="18288000" cy="1324731"/>
          </a:xfrm>
          <a:custGeom>
            <a:avLst/>
            <a:gdLst/>
            <a:ahLst/>
            <a:cxnLst/>
            <a:rect r="r" b="b" t="t" l="l"/>
            <a:pathLst>
              <a:path h="1324731" w="18288000">
                <a:moveTo>
                  <a:pt x="0" y="0"/>
                </a:moveTo>
                <a:lnTo>
                  <a:pt x="18288000" y="0"/>
                </a:lnTo>
                <a:lnTo>
                  <a:pt x="18288000" y="1324731"/>
                </a:lnTo>
                <a:lnTo>
                  <a:pt x="0" y="13247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4510" t="-274508" r="-34510" b="-1183004"/>
            </a:stretch>
          </a:blipFill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620621" y="6789846"/>
            <a:ext cx="14516888" cy="4687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EA2F4CD3256469A9FBB36897B2FEF" ma:contentTypeVersion="14" ma:contentTypeDescription="Create a new document." ma:contentTypeScope="" ma:versionID="e3a379976e4332a5bad90fc43c3bdb32">
  <xsd:schema xmlns:xsd="http://www.w3.org/2001/XMLSchema" xmlns:xs="http://www.w3.org/2001/XMLSchema" xmlns:p="http://schemas.microsoft.com/office/2006/metadata/properties" xmlns:ns2="55e81cf9-caaf-4a58-aaa9-ba406f1547ef" xmlns:ns3="c870d6e3-f4e3-42d6-9a87-943b51254ef6" targetNamespace="http://schemas.microsoft.com/office/2006/metadata/properties" ma:root="true" ma:fieldsID="adc5571c98512dccad6e44f2ac2cfb82" ns2:_="" ns3:_="">
    <xsd:import namespace="55e81cf9-caaf-4a58-aaa9-ba406f1547ef"/>
    <xsd:import namespace="c870d6e3-f4e3-42d6-9a87-943b51254ef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81cf9-caaf-4a58-aaa9-ba406f1547e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7d20d11-fd8d-4aa2-b45d-d5c4dbeec6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0d6e3-f4e3-42d6-9a87-943b51254ef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a7ee0be-b49e-43f9-ae05-a33ae0e670e9}" ma:internalName="TaxCatchAll" ma:showField="CatchAllData" ma:web="c870d6e3-f4e3-42d6-9a87-943b51254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e81cf9-caaf-4a58-aaa9-ba406f1547ef">
      <Terms xmlns="http://schemas.microsoft.com/office/infopath/2007/PartnerControls"/>
    </lcf76f155ced4ddcb4097134ff3c332f>
    <TaxCatchAll xmlns="c870d6e3-f4e3-42d6-9a87-943b51254ef6" xsi:nil="true"/>
  </documentManagement>
</p:properties>
</file>

<file path=customXml/itemProps1.xml><?xml version="1.0" encoding="utf-8"?>
<ds:datastoreItem xmlns:ds="http://schemas.openxmlformats.org/officeDocument/2006/customXml" ds:itemID="{E73942F4-84CE-4E02-9137-FC92E193B9B9}"/>
</file>

<file path=customXml/itemProps2.xml><?xml version="1.0" encoding="utf-8"?>
<ds:datastoreItem xmlns:ds="http://schemas.openxmlformats.org/officeDocument/2006/customXml" ds:itemID="{41726FC1-5B49-4873-891D-69492F4A8462}"/>
</file>

<file path=customXml/itemProps3.xml><?xml version="1.0" encoding="utf-8"?>
<ds:datastoreItem xmlns:ds="http://schemas.openxmlformats.org/officeDocument/2006/customXml" ds:itemID="{4497DF9F-CFE7-4C34-BB75-300CD4D35A7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AFS-2025-Annual-Meeting-PPT-template</dc:title>
  <cp:revision>1</cp:revision>
  <dcterms:created xsi:type="dcterms:W3CDTF">2006-08-16T00:00:00Z</dcterms:created>
  <dcterms:modified xsi:type="dcterms:W3CDTF">2011-08-01T06:04:30Z</dcterms:modified>
  <dc:identifier>DAGmK7vnnAU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0x010100034EA2F4CD3256469A9FBB36897B2FEF</vt:lpwstr>
  </property>
</Properties>
</file>