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</p:sldIdLst>
  <p:sldSz cx="18288000" cy="10287000"/>
  <p:notesSz cx="6858000" cy="9144000"/>
  <p:embeddedFontLst>
    <p:embeddedFont>
      <p:font typeface="Roboto" panose="02000000000000000000" pitchFamily="2" charset="0"/>
      <p:regular r:id="rId7"/>
      <p:bold r:id="rId8"/>
      <p:italic r:id="rId9"/>
      <p:boldItalic r:id="rId10"/>
    </p:embeddedFont>
    <p:embeddedFont>
      <p:font typeface="Roboto Bold" panose="02000000000000000000" pitchFamily="2" charset="0"/>
      <p:regular r:id="rId11"/>
      <p:bold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9C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148578" y="-171468"/>
            <a:ext cx="7089708" cy="10629936"/>
            <a:chOff x="0" y="0"/>
            <a:chExt cx="1867248" cy="279965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67248" cy="2799654"/>
            </a:xfrm>
            <a:custGeom>
              <a:avLst/>
              <a:gdLst/>
              <a:ahLst/>
              <a:cxnLst/>
              <a:rect l="l" t="t" r="r" b="b"/>
              <a:pathLst>
                <a:path w="1867248" h="2799654">
                  <a:moveTo>
                    <a:pt x="0" y="0"/>
                  </a:moveTo>
                  <a:lnTo>
                    <a:pt x="1867248" y="0"/>
                  </a:lnTo>
                  <a:lnTo>
                    <a:pt x="1867248" y="2799654"/>
                  </a:lnTo>
                  <a:lnTo>
                    <a:pt x="0" y="2799654"/>
                  </a:lnTo>
                  <a:close/>
                </a:path>
              </a:pathLst>
            </a:custGeom>
            <a:solidFill>
              <a:srgbClr val="00275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1867248" cy="28568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5887391" y="831144"/>
            <a:ext cx="7302216" cy="406884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794"/>
              </a:lnSpc>
              <a:spcBef>
                <a:spcPct val="0"/>
              </a:spcBef>
            </a:pPr>
            <a:r>
              <a:rPr lang="en-US" sz="6282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Your Session Title</a:t>
            </a:r>
          </a:p>
          <a:p>
            <a:pPr algn="l">
              <a:lnSpc>
                <a:spcPts val="7242"/>
              </a:lnSpc>
              <a:spcBef>
                <a:spcPct val="0"/>
              </a:spcBef>
            </a:pPr>
            <a:r>
              <a:rPr lang="en-US" sz="5173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(Subtitle)</a:t>
            </a:r>
          </a:p>
          <a:p>
            <a:pPr algn="l">
              <a:lnSpc>
                <a:spcPts val="4175"/>
              </a:lnSpc>
            </a:pPr>
            <a:endParaRPr lang="en-US" sz="5173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algn="l">
              <a:lnSpc>
                <a:spcPts val="4656"/>
              </a:lnSpc>
              <a:spcBef>
                <a:spcPct val="0"/>
              </a:spcBef>
            </a:pPr>
            <a:r>
              <a:rPr lang="en-US" sz="3325" b="1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Your Name</a:t>
            </a:r>
          </a:p>
          <a:p>
            <a:pPr algn="l">
              <a:lnSpc>
                <a:spcPts val="3621"/>
              </a:lnSpc>
              <a:spcBef>
                <a:spcPct val="0"/>
              </a:spcBef>
            </a:pPr>
            <a:r>
              <a:rPr lang="en-US" sz="2586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Company </a:t>
            </a:r>
          </a:p>
          <a:p>
            <a:pPr algn="l">
              <a:lnSpc>
                <a:spcPts val="3621"/>
              </a:lnSpc>
              <a:spcBef>
                <a:spcPct val="0"/>
              </a:spcBef>
            </a:pPr>
            <a:endParaRPr lang="en-US" sz="2586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0" y="5143554"/>
            <a:ext cx="19494458" cy="5941975"/>
            <a:chOff x="0" y="0"/>
            <a:chExt cx="25992610" cy="792263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5992610" cy="7700311"/>
            </a:xfrm>
            <a:custGeom>
              <a:avLst/>
              <a:gdLst/>
              <a:ahLst/>
              <a:cxnLst/>
              <a:rect l="l" t="t" r="r" b="b"/>
              <a:pathLst>
                <a:path w="25992610" h="7700311">
                  <a:moveTo>
                    <a:pt x="0" y="0"/>
                  </a:moveTo>
                  <a:lnTo>
                    <a:pt x="25992610" y="0"/>
                  </a:lnTo>
                  <a:lnTo>
                    <a:pt x="25992610" y="7700311"/>
                  </a:lnTo>
                  <a:lnTo>
                    <a:pt x="0" y="77003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2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8" name="Freeform 8"/>
            <p:cNvSpPr/>
            <p:nvPr/>
          </p:nvSpPr>
          <p:spPr>
            <a:xfrm>
              <a:off x="14370887" y="290031"/>
              <a:ext cx="1936773" cy="7632602"/>
            </a:xfrm>
            <a:custGeom>
              <a:avLst/>
              <a:gdLst/>
              <a:ahLst/>
              <a:cxnLst/>
              <a:rect l="l" t="t" r="r" b="b"/>
              <a:pathLst>
                <a:path w="1936773" h="7632602">
                  <a:moveTo>
                    <a:pt x="0" y="0"/>
                  </a:moveTo>
                  <a:lnTo>
                    <a:pt x="1936773" y="0"/>
                  </a:lnTo>
                  <a:lnTo>
                    <a:pt x="1936773" y="7632602"/>
                  </a:lnTo>
                  <a:lnTo>
                    <a:pt x="0" y="76326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9" name="TextBox 9"/>
          <p:cNvSpPr txBox="1"/>
          <p:nvPr/>
        </p:nvSpPr>
        <p:spPr>
          <a:xfrm>
            <a:off x="1028700" y="2448374"/>
            <a:ext cx="3129728" cy="958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03"/>
              </a:lnSpc>
            </a:pPr>
            <a:r>
              <a:rPr lang="en-US" sz="3249" b="1" spc="1276">
                <a:solidFill>
                  <a:srgbClr val="A6D163"/>
                </a:solidFill>
                <a:latin typeface="Roboto Bold"/>
                <a:ea typeface="Roboto Bold"/>
                <a:cs typeface="Roboto Bold"/>
                <a:sym typeface="Roboto Bold"/>
              </a:rPr>
              <a:t>ANNUAL</a:t>
            </a:r>
          </a:p>
          <a:p>
            <a:pPr algn="ctr">
              <a:lnSpc>
                <a:spcPts val="3703"/>
              </a:lnSpc>
            </a:pPr>
            <a:r>
              <a:rPr lang="en-US" sz="3249" b="1" spc="1276">
                <a:solidFill>
                  <a:srgbClr val="A6D163"/>
                </a:solidFill>
                <a:latin typeface="Roboto Bold"/>
                <a:ea typeface="Roboto Bold"/>
                <a:cs typeface="Roboto Bold"/>
                <a:sym typeface="Roboto Bold"/>
              </a:rPr>
              <a:t>MEETING</a:t>
            </a:r>
          </a:p>
        </p:txBody>
      </p:sp>
      <p:sp>
        <p:nvSpPr>
          <p:cNvPr id="10" name="Freeform 10"/>
          <p:cNvSpPr/>
          <p:nvPr/>
        </p:nvSpPr>
        <p:spPr>
          <a:xfrm>
            <a:off x="1028700" y="1024732"/>
            <a:ext cx="2932787" cy="1166294"/>
          </a:xfrm>
          <a:custGeom>
            <a:avLst/>
            <a:gdLst/>
            <a:ahLst/>
            <a:cxnLst/>
            <a:rect l="l" t="t" r="r" b="b"/>
            <a:pathLst>
              <a:path w="2932787" h="1166294">
                <a:moveTo>
                  <a:pt x="0" y="0"/>
                </a:moveTo>
                <a:lnTo>
                  <a:pt x="2932787" y="0"/>
                </a:lnTo>
                <a:lnTo>
                  <a:pt x="2932787" y="1166294"/>
                </a:lnTo>
                <a:lnTo>
                  <a:pt x="0" y="116629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83844" y="9110285"/>
            <a:ext cx="19026393" cy="1348184"/>
            <a:chOff x="0" y="0"/>
            <a:chExt cx="5011066" cy="35507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011067" cy="355077"/>
            </a:xfrm>
            <a:custGeom>
              <a:avLst/>
              <a:gdLst/>
              <a:ahLst/>
              <a:cxnLst/>
              <a:rect l="l" t="t" r="r" b="b"/>
              <a:pathLst>
                <a:path w="5011067" h="355077">
                  <a:moveTo>
                    <a:pt x="0" y="0"/>
                  </a:moveTo>
                  <a:lnTo>
                    <a:pt x="5011067" y="0"/>
                  </a:lnTo>
                  <a:lnTo>
                    <a:pt x="5011067" y="355077"/>
                  </a:lnTo>
                  <a:lnTo>
                    <a:pt x="0" y="355077"/>
                  </a:lnTo>
                  <a:close/>
                </a:path>
              </a:pathLst>
            </a:custGeom>
            <a:solidFill>
              <a:srgbClr val="00275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5011066" cy="41222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21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067959" y="9534924"/>
            <a:ext cx="4387859" cy="351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77"/>
              </a:lnSpc>
            </a:pPr>
            <a:r>
              <a:rPr lang="en-US" sz="2349" b="1" spc="923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rPr>
              <a:t>ANNUAL</a:t>
            </a:r>
            <a:r>
              <a:rPr lang="en-US" sz="2349" b="1" spc="923">
                <a:solidFill>
                  <a:srgbClr val="A6D163"/>
                </a:solidFill>
                <a:latin typeface="Roboto Bold"/>
                <a:ea typeface="Roboto Bold"/>
                <a:cs typeface="Roboto Bold"/>
                <a:sym typeface="Roboto Bold"/>
              </a:rPr>
              <a:t> MEETING</a:t>
            </a:r>
          </a:p>
        </p:txBody>
      </p:sp>
      <p:sp>
        <p:nvSpPr>
          <p:cNvPr id="6" name="Freeform 6"/>
          <p:cNvSpPr/>
          <p:nvPr/>
        </p:nvSpPr>
        <p:spPr>
          <a:xfrm>
            <a:off x="491596" y="9352532"/>
            <a:ext cx="1869912" cy="743616"/>
          </a:xfrm>
          <a:custGeom>
            <a:avLst/>
            <a:gdLst/>
            <a:ahLst/>
            <a:cxnLst/>
            <a:rect l="l" t="t" r="r" b="b"/>
            <a:pathLst>
              <a:path w="1869912" h="743616">
                <a:moveTo>
                  <a:pt x="0" y="0"/>
                </a:moveTo>
                <a:lnTo>
                  <a:pt x="1869912" y="0"/>
                </a:lnTo>
                <a:lnTo>
                  <a:pt x="1869912" y="743616"/>
                </a:lnTo>
                <a:lnTo>
                  <a:pt x="0" y="74361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4EA2F4CD3256469A9FBB36897B2FEF" ma:contentTypeVersion="14" ma:contentTypeDescription="Create a new document." ma:contentTypeScope="" ma:versionID="fa5cabf30d18edebe7ec53734418c886">
  <xsd:schema xmlns:xsd="http://www.w3.org/2001/XMLSchema" xmlns:xs="http://www.w3.org/2001/XMLSchema" xmlns:p="http://schemas.microsoft.com/office/2006/metadata/properties" xmlns:ns2="55e81cf9-caaf-4a58-aaa9-ba406f1547ef" xmlns:ns3="c870d6e3-f4e3-42d6-9a87-943b51254ef6" targetNamespace="http://schemas.microsoft.com/office/2006/metadata/properties" ma:root="true" ma:fieldsID="4dadc3ac35c54627cb10bc99bb236403" ns2:_="" ns3:_="">
    <xsd:import namespace="55e81cf9-caaf-4a58-aaa9-ba406f1547ef"/>
    <xsd:import namespace="c870d6e3-f4e3-42d6-9a87-943b51254ef6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e81cf9-caaf-4a58-aaa9-ba406f1547e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7d20d11-fd8d-4aa2-b45d-d5c4dbeec6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0d6e3-f4e3-42d6-9a87-943b51254ef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a7ee0be-b49e-43f9-ae05-a33ae0e670e9}" ma:internalName="TaxCatchAll" ma:showField="CatchAllData" ma:web="c870d6e3-f4e3-42d6-9a87-943b51254e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5e81cf9-caaf-4a58-aaa9-ba406f1547ef">
      <Terms xmlns="http://schemas.microsoft.com/office/infopath/2007/PartnerControls"/>
    </lcf76f155ced4ddcb4097134ff3c332f>
    <TaxCatchAll xmlns="c870d6e3-f4e3-42d6-9a87-943b51254ef6" xsi:nil="true"/>
  </documentManagement>
</p:properties>
</file>

<file path=customXml/itemProps1.xml><?xml version="1.0" encoding="utf-8"?>
<ds:datastoreItem xmlns:ds="http://schemas.openxmlformats.org/officeDocument/2006/customXml" ds:itemID="{3E1B2F5A-BAF4-466D-A70F-4EF6149CDB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73725B-D797-4832-9C34-A86F666B25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e81cf9-caaf-4a58-aaa9-ba406f1547ef"/>
    <ds:schemaRef ds:uri="c870d6e3-f4e3-42d6-9a87-943b51254e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ECAB57-29E5-47B3-902B-B8C200573DF6}">
  <ds:schemaRefs>
    <ds:schemaRef ds:uri="http://schemas.microsoft.com/office/2006/metadata/properties"/>
    <ds:schemaRef ds:uri="http://schemas.microsoft.com/office/infopath/2007/PartnerControls"/>
    <ds:schemaRef ds:uri="55e81cf9-caaf-4a58-aaa9-ba406f1547ef"/>
    <ds:schemaRef ds:uri="c870d6e3-f4e3-42d6-9a87-943b51254ef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AFS-2026-annual-meeting-PPT-template</dc:title>
  <cp:revision>2</cp:revision>
  <dcterms:created xsi:type="dcterms:W3CDTF">2006-08-16T00:00:00Z</dcterms:created>
  <dcterms:modified xsi:type="dcterms:W3CDTF">2026-05-14T02:28:32Z</dcterms:modified>
  <dc:identifier>DAHJg2HcLS0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0x010100034EA2F4CD3256469A9FBB36897B2FEF</vt:lpwstr>
  </property>
</Properties>
</file>